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8312"/>
    <a:srgbClr val="1227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EDAB6D-931F-4A26-A57A-985476821F8D}" v="33" dt="2025-01-29T05:58:00.8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hushan Warke" userId="426824db-87d2-4473-8455-b9cf06712e64" providerId="ADAL" clId="{5BEDAB6D-931F-4A26-A57A-985476821F8D}"/>
    <pc:docChg chg="undo custSel addSld modSld">
      <pc:chgData name="Bhushan Warke" userId="426824db-87d2-4473-8455-b9cf06712e64" providerId="ADAL" clId="{5BEDAB6D-931F-4A26-A57A-985476821F8D}" dt="2025-01-29T05:58:41.518" v="107" actId="207"/>
      <pc:docMkLst>
        <pc:docMk/>
      </pc:docMkLst>
      <pc:sldChg chg="modSp mod modTransition modAnim">
        <pc:chgData name="Bhushan Warke" userId="426824db-87d2-4473-8455-b9cf06712e64" providerId="ADAL" clId="{5BEDAB6D-931F-4A26-A57A-985476821F8D}" dt="2025-01-29T05:55:29.381" v="89" actId="207"/>
        <pc:sldMkLst>
          <pc:docMk/>
          <pc:sldMk cId="887741007" sldId="256"/>
        </pc:sldMkLst>
        <pc:spChg chg="mod">
          <ac:chgData name="Bhushan Warke" userId="426824db-87d2-4473-8455-b9cf06712e64" providerId="ADAL" clId="{5BEDAB6D-931F-4A26-A57A-985476821F8D}" dt="2025-01-29T05:55:00.372" v="87" actId="1037"/>
          <ac:spMkLst>
            <pc:docMk/>
            <pc:sldMk cId="887741007" sldId="256"/>
            <ac:spMk id="2" creationId="{1EEC5AF3-2F45-CAAD-6F29-D2F0FAB1CFF0}"/>
          </ac:spMkLst>
        </pc:spChg>
        <pc:spChg chg="mod">
          <ac:chgData name="Bhushan Warke" userId="426824db-87d2-4473-8455-b9cf06712e64" providerId="ADAL" clId="{5BEDAB6D-931F-4A26-A57A-985476821F8D}" dt="2025-01-29T05:55:29.381" v="89" actId="207"/>
          <ac:spMkLst>
            <pc:docMk/>
            <pc:sldMk cId="887741007" sldId="256"/>
            <ac:spMk id="6" creationId="{3F2DC889-99D0-ECEE-CE21-3F1FC5C2F5E5}"/>
          </ac:spMkLst>
        </pc:spChg>
      </pc:sldChg>
      <pc:sldChg chg="addSp delSp modSp add mod modTransition">
        <pc:chgData name="Bhushan Warke" userId="426824db-87d2-4473-8455-b9cf06712e64" providerId="ADAL" clId="{5BEDAB6D-931F-4A26-A57A-985476821F8D}" dt="2025-01-29T05:58:41.518" v="107" actId="207"/>
        <pc:sldMkLst>
          <pc:docMk/>
          <pc:sldMk cId="3019342220" sldId="257"/>
        </pc:sldMkLst>
        <pc:spChg chg="del">
          <ac:chgData name="Bhushan Warke" userId="426824db-87d2-4473-8455-b9cf06712e64" providerId="ADAL" clId="{5BEDAB6D-931F-4A26-A57A-985476821F8D}" dt="2025-01-29T05:44:55.375" v="3" actId="478"/>
          <ac:spMkLst>
            <pc:docMk/>
            <pc:sldMk cId="3019342220" sldId="257"/>
            <ac:spMk id="2" creationId="{F01A7B58-FD98-494B-0EBD-EE1F3B7BC612}"/>
          </ac:spMkLst>
        </pc:spChg>
        <pc:spChg chg="mod topLvl">
          <ac:chgData name="Bhushan Warke" userId="426824db-87d2-4473-8455-b9cf06712e64" providerId="ADAL" clId="{5BEDAB6D-931F-4A26-A57A-985476821F8D}" dt="2025-01-29T05:48:17.195" v="29" actId="12788"/>
          <ac:spMkLst>
            <pc:docMk/>
            <pc:sldMk cId="3019342220" sldId="257"/>
            <ac:spMk id="5" creationId="{CCE38DEA-C006-9C74-25B9-3928F69533FA}"/>
          </ac:spMkLst>
        </pc:spChg>
        <pc:spChg chg="del mod topLvl">
          <ac:chgData name="Bhushan Warke" userId="426824db-87d2-4473-8455-b9cf06712e64" providerId="ADAL" clId="{5BEDAB6D-931F-4A26-A57A-985476821F8D}" dt="2025-01-29T05:45:44.582" v="9" actId="478"/>
          <ac:spMkLst>
            <pc:docMk/>
            <pc:sldMk cId="3019342220" sldId="257"/>
            <ac:spMk id="6" creationId="{532F1828-E348-0F8A-ED29-24D7A3071D09}"/>
          </ac:spMkLst>
        </pc:spChg>
        <pc:spChg chg="add del mod">
          <ac:chgData name="Bhushan Warke" userId="426824db-87d2-4473-8455-b9cf06712e64" providerId="ADAL" clId="{5BEDAB6D-931F-4A26-A57A-985476821F8D}" dt="2025-01-29T05:44:58.406" v="4" actId="478"/>
          <ac:spMkLst>
            <pc:docMk/>
            <pc:sldMk cId="3019342220" sldId="257"/>
            <ac:spMk id="8" creationId="{4DF7D585-F08E-AB5D-8573-1673DD95D4BD}"/>
          </ac:spMkLst>
        </pc:spChg>
        <pc:spChg chg="add mod">
          <ac:chgData name="Bhushan Warke" userId="426824db-87d2-4473-8455-b9cf06712e64" providerId="ADAL" clId="{5BEDAB6D-931F-4A26-A57A-985476821F8D}" dt="2025-01-29T05:56:09.773" v="91" actId="207"/>
          <ac:spMkLst>
            <pc:docMk/>
            <pc:sldMk cId="3019342220" sldId="257"/>
            <ac:spMk id="9" creationId="{062403B6-34E4-BA17-17A5-5930A13D6D59}"/>
          </ac:spMkLst>
        </pc:spChg>
        <pc:spChg chg="add mod">
          <ac:chgData name="Bhushan Warke" userId="426824db-87d2-4473-8455-b9cf06712e64" providerId="ADAL" clId="{5BEDAB6D-931F-4A26-A57A-985476821F8D}" dt="2025-01-29T05:58:41.518" v="107" actId="207"/>
          <ac:spMkLst>
            <pc:docMk/>
            <pc:sldMk cId="3019342220" sldId="257"/>
            <ac:spMk id="14" creationId="{7940F0DC-35B2-C240-165B-DEE375D558EC}"/>
          </ac:spMkLst>
        </pc:spChg>
        <pc:spChg chg="mod">
          <ac:chgData name="Bhushan Warke" userId="426824db-87d2-4473-8455-b9cf06712e64" providerId="ADAL" clId="{5BEDAB6D-931F-4A26-A57A-985476821F8D}" dt="2025-01-29T05:48:44.715" v="30"/>
          <ac:spMkLst>
            <pc:docMk/>
            <pc:sldMk cId="3019342220" sldId="257"/>
            <ac:spMk id="17" creationId="{387EE130-4ABD-6B0D-ED32-57D58095E7EE}"/>
          </ac:spMkLst>
        </pc:spChg>
        <pc:spChg chg="mod">
          <ac:chgData name="Bhushan Warke" userId="426824db-87d2-4473-8455-b9cf06712e64" providerId="ADAL" clId="{5BEDAB6D-931F-4A26-A57A-985476821F8D}" dt="2025-01-29T05:48:44.715" v="30"/>
          <ac:spMkLst>
            <pc:docMk/>
            <pc:sldMk cId="3019342220" sldId="257"/>
            <ac:spMk id="18" creationId="{F50E587F-A903-7DFF-EC7D-EF0BB96718CB}"/>
          </ac:spMkLst>
        </pc:spChg>
        <pc:grpChg chg="add del mod">
          <ac:chgData name="Bhushan Warke" userId="426824db-87d2-4473-8455-b9cf06712e64" providerId="ADAL" clId="{5BEDAB6D-931F-4A26-A57A-985476821F8D}" dt="2025-01-29T05:45:42.702" v="8" actId="165"/>
          <ac:grpSpMkLst>
            <pc:docMk/>
            <pc:sldMk cId="3019342220" sldId="257"/>
            <ac:grpSpMk id="3" creationId="{A53C935E-1B74-4958-1D12-C2261EE57599}"/>
          </ac:grpSpMkLst>
        </pc:grpChg>
        <pc:grpChg chg="add mod">
          <ac:chgData name="Bhushan Warke" userId="426824db-87d2-4473-8455-b9cf06712e64" providerId="ADAL" clId="{5BEDAB6D-931F-4A26-A57A-985476821F8D}" dt="2025-01-29T05:48:17.195" v="29" actId="12788"/>
          <ac:grpSpMkLst>
            <pc:docMk/>
            <pc:sldMk cId="3019342220" sldId="257"/>
            <ac:grpSpMk id="15" creationId="{AF249C7A-A85C-8A84-EA38-E5D720080827}"/>
          </ac:grpSpMkLst>
        </pc:grpChg>
        <pc:grpChg chg="add mod">
          <ac:chgData name="Bhushan Warke" userId="426824db-87d2-4473-8455-b9cf06712e64" providerId="ADAL" clId="{5BEDAB6D-931F-4A26-A57A-985476821F8D}" dt="2025-01-29T05:48:44.715" v="30"/>
          <ac:grpSpMkLst>
            <pc:docMk/>
            <pc:sldMk cId="3019342220" sldId="257"/>
            <ac:grpSpMk id="16" creationId="{9E6A5834-C321-3D31-266B-BC513B9674C5}"/>
          </ac:grpSpMkLst>
        </pc:grpChg>
        <pc:picChg chg="del mod">
          <ac:chgData name="Bhushan Warke" userId="426824db-87d2-4473-8455-b9cf06712e64" providerId="ADAL" clId="{5BEDAB6D-931F-4A26-A57A-985476821F8D}" dt="2025-01-29T05:46:11.013" v="14" actId="478"/>
          <ac:picMkLst>
            <pc:docMk/>
            <pc:sldMk cId="3019342220" sldId="257"/>
            <ac:picMk id="4" creationId="{752302F6-D7F0-6BBF-8776-30105016CDFD}"/>
          </ac:picMkLst>
        </pc:picChg>
        <pc:picChg chg="add mod">
          <ac:chgData name="Bhushan Warke" userId="426824db-87d2-4473-8455-b9cf06712e64" providerId="ADAL" clId="{5BEDAB6D-931F-4A26-A57A-985476821F8D}" dt="2025-01-29T05:48:05.401" v="27" actId="164"/>
          <ac:picMkLst>
            <pc:docMk/>
            <pc:sldMk cId="3019342220" sldId="257"/>
            <ac:picMk id="10" creationId="{F328FAE0-C475-DDA9-19E5-02C26FB3FD2B}"/>
          </ac:picMkLst>
        </pc:picChg>
        <pc:picChg chg="add mod">
          <ac:chgData name="Bhushan Warke" userId="426824db-87d2-4473-8455-b9cf06712e64" providerId="ADAL" clId="{5BEDAB6D-931F-4A26-A57A-985476821F8D}" dt="2025-01-29T05:46:11.614" v="15"/>
          <ac:picMkLst>
            <pc:docMk/>
            <pc:sldMk cId="3019342220" sldId="257"/>
            <ac:picMk id="11" creationId="{F4731687-4346-C10D-5E3D-B8FD5F44A642}"/>
          </ac:picMkLst>
        </pc:picChg>
        <pc:picChg chg="add mod">
          <ac:chgData name="Bhushan Warke" userId="426824db-87d2-4473-8455-b9cf06712e64" providerId="ADAL" clId="{5BEDAB6D-931F-4A26-A57A-985476821F8D}" dt="2025-01-29T05:46:11.614" v="15"/>
          <ac:picMkLst>
            <pc:docMk/>
            <pc:sldMk cId="3019342220" sldId="257"/>
            <ac:picMk id="12" creationId="{F3F00351-9683-09A0-7728-6DA119AFD04C}"/>
          </ac:picMkLst>
        </pc:picChg>
        <pc:picChg chg="add mod">
          <ac:chgData name="Bhushan Warke" userId="426824db-87d2-4473-8455-b9cf06712e64" providerId="ADAL" clId="{5BEDAB6D-931F-4A26-A57A-985476821F8D}" dt="2025-01-29T05:48:05.401" v="27" actId="164"/>
          <ac:picMkLst>
            <pc:docMk/>
            <pc:sldMk cId="3019342220" sldId="257"/>
            <ac:picMk id="13" creationId="{CF778C41-D2A4-5857-4C65-62D27FD7B72B}"/>
          </ac:picMkLst>
        </pc:picChg>
      </pc:sldChg>
      <pc:sldChg chg="modSp add mod modTransition">
        <pc:chgData name="Bhushan Warke" userId="426824db-87d2-4473-8455-b9cf06712e64" providerId="ADAL" clId="{5BEDAB6D-931F-4A26-A57A-985476821F8D}" dt="2025-01-29T05:58:30.687" v="105" actId="207"/>
        <pc:sldMkLst>
          <pc:docMk/>
          <pc:sldMk cId="1810309816" sldId="258"/>
        </pc:sldMkLst>
        <pc:spChg chg="mod">
          <ac:chgData name="Bhushan Warke" userId="426824db-87d2-4473-8455-b9cf06712e64" providerId="ADAL" clId="{5BEDAB6D-931F-4A26-A57A-985476821F8D}" dt="2025-01-29T05:56:15.280" v="92" actId="207"/>
          <ac:spMkLst>
            <pc:docMk/>
            <pc:sldMk cId="1810309816" sldId="258"/>
            <ac:spMk id="9" creationId="{6FC45DE6-E9A4-B4D3-E63D-612F0D06C8F4}"/>
          </ac:spMkLst>
        </pc:spChg>
        <pc:spChg chg="mod">
          <ac:chgData name="Bhushan Warke" userId="426824db-87d2-4473-8455-b9cf06712e64" providerId="ADAL" clId="{5BEDAB6D-931F-4A26-A57A-985476821F8D}" dt="2025-01-29T05:58:30.687" v="105" actId="207"/>
          <ac:spMkLst>
            <pc:docMk/>
            <pc:sldMk cId="1810309816" sldId="258"/>
            <ac:spMk id="14" creationId="{FD482CA8-E7A5-2FB3-1C7B-C29DE95EA751}"/>
          </ac:spMkLst>
        </pc:spChg>
        <pc:spChg chg="mod">
          <ac:chgData name="Bhushan Warke" userId="426824db-87d2-4473-8455-b9cf06712e64" providerId="ADAL" clId="{5BEDAB6D-931F-4A26-A57A-985476821F8D}" dt="2025-01-29T05:49:22.810" v="34"/>
          <ac:spMkLst>
            <pc:docMk/>
            <pc:sldMk cId="1810309816" sldId="258"/>
            <ac:spMk id="17" creationId="{03975ED2-FDC7-0900-2188-6BB1D347FF4E}"/>
          </ac:spMkLst>
        </pc:spChg>
      </pc:sldChg>
      <pc:sldChg chg="addSp delSp modSp add mod modTransition">
        <pc:chgData name="Bhushan Warke" userId="426824db-87d2-4473-8455-b9cf06712e64" providerId="ADAL" clId="{5BEDAB6D-931F-4A26-A57A-985476821F8D}" dt="2025-01-29T05:58:36.510" v="106" actId="207"/>
        <pc:sldMkLst>
          <pc:docMk/>
          <pc:sldMk cId="4036111127" sldId="259"/>
        </pc:sldMkLst>
        <pc:spChg chg="add del mod">
          <ac:chgData name="Bhushan Warke" userId="426824db-87d2-4473-8455-b9cf06712e64" providerId="ADAL" clId="{5BEDAB6D-931F-4A26-A57A-985476821F8D}" dt="2025-01-29T05:57:48.341" v="99" actId="478"/>
          <ac:spMkLst>
            <pc:docMk/>
            <pc:sldMk cId="4036111127" sldId="259"/>
            <ac:spMk id="2" creationId="{7BD1F2F2-253E-57D4-8BA5-D96CD347030B}"/>
          </ac:spMkLst>
        </pc:spChg>
        <pc:spChg chg="add del mod">
          <ac:chgData name="Bhushan Warke" userId="426824db-87d2-4473-8455-b9cf06712e64" providerId="ADAL" clId="{5BEDAB6D-931F-4A26-A57A-985476821F8D}" dt="2025-01-29T05:58:20.838" v="104" actId="478"/>
          <ac:spMkLst>
            <pc:docMk/>
            <pc:sldMk cId="4036111127" sldId="259"/>
            <ac:spMk id="3" creationId="{F2D57ED5-44C1-A703-BAE3-720387B8BD3F}"/>
          </ac:spMkLst>
        </pc:spChg>
        <pc:spChg chg="mod">
          <ac:chgData name="Bhushan Warke" userId="426824db-87d2-4473-8455-b9cf06712e64" providerId="ADAL" clId="{5BEDAB6D-931F-4A26-A57A-985476821F8D}" dt="2025-01-29T05:58:16.892" v="103" actId="207"/>
          <ac:spMkLst>
            <pc:docMk/>
            <pc:sldMk cId="4036111127" sldId="259"/>
            <ac:spMk id="9" creationId="{FED8DAB4-4EFC-E7B4-9B21-FE639557146D}"/>
          </ac:spMkLst>
        </pc:spChg>
        <pc:spChg chg="mod">
          <ac:chgData name="Bhushan Warke" userId="426824db-87d2-4473-8455-b9cf06712e64" providerId="ADAL" clId="{5BEDAB6D-931F-4A26-A57A-985476821F8D}" dt="2025-01-29T05:58:36.510" v="106" actId="207"/>
          <ac:spMkLst>
            <pc:docMk/>
            <pc:sldMk cId="4036111127" sldId="259"/>
            <ac:spMk id="14" creationId="{A90C2579-39D3-91F6-4995-0E3B8622C5E3}"/>
          </ac:spMkLst>
        </pc:spChg>
        <pc:spChg chg="mod">
          <ac:chgData name="Bhushan Warke" userId="426824db-87d2-4473-8455-b9cf06712e64" providerId="ADAL" clId="{5BEDAB6D-931F-4A26-A57A-985476821F8D}" dt="2025-01-29T05:49:30.630" v="50" actId="20577"/>
          <ac:spMkLst>
            <pc:docMk/>
            <pc:sldMk cId="4036111127" sldId="259"/>
            <ac:spMk id="17" creationId="{724909C4-AA63-6E4C-35A5-E3B78CF63FF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8363A-3858-308B-64CE-E37998B503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67C83C-A2AA-A624-8709-D5947E72E6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3FC25-B6A6-1516-7547-A300A7895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602E-0A59-47D5-9329-548F62102022}" type="datetimeFigureOut">
              <a:rPr lang="en-IN" smtClean="0"/>
              <a:t>29-01-2025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AB814-AF7E-D9EB-1C18-3AE431892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3012C6-CD2A-98E6-515A-ABA97C987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AD7B-0C6E-4421-81EA-3D97368EB4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7019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34DCB-76D8-C78F-06DC-326DED94C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0FBB53-F8B6-42E0-AC38-61B8B5570F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FBFF03-01DE-41C3-71D5-4FF1F9638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602E-0A59-47D5-9329-548F62102022}" type="datetimeFigureOut">
              <a:rPr lang="en-IN" smtClean="0"/>
              <a:t>29-01-2025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08B43-89A2-A57A-3F6B-642A9493B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7424D2-114C-5FDC-E3E8-DA7FB1634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AD7B-0C6E-4421-81EA-3D97368EB4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4228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24652A-7A39-2D12-49A9-A142C4D307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A99D00-F494-592F-40EB-27F5F1FF2D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A4158A-6410-10A8-F40F-46A113A0F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602E-0A59-47D5-9329-548F62102022}" type="datetimeFigureOut">
              <a:rPr lang="en-IN" smtClean="0"/>
              <a:t>29-01-2025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BC873-78CF-9936-1037-00D0079F5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A22DEF-3744-7FF6-0FAA-E01191978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AD7B-0C6E-4421-81EA-3D97368EB4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4694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10827-2776-2257-3E1C-F2937D2D1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5F10A-7185-FCF0-25BE-B2F5EDEA0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38A81-739B-F086-FDE6-488B70483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602E-0A59-47D5-9329-548F62102022}" type="datetimeFigureOut">
              <a:rPr lang="en-IN" smtClean="0"/>
              <a:t>29-01-2025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56A5D4-9C0C-4992-86A9-88C03C8FF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1BE9D-E3D7-3F9D-2D72-B16F18C01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AD7B-0C6E-4421-81EA-3D97368EB4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3747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65C80-97FE-ACBC-F5CA-D35D94C60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BFB96-A5CD-74D7-6B24-F4335A1058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B1193-2BCD-C14A-DC26-7CC579BF5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602E-0A59-47D5-9329-548F62102022}" type="datetimeFigureOut">
              <a:rPr lang="en-IN" smtClean="0"/>
              <a:t>29-01-2025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172C96-92CA-B34A-C494-A213B2948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18C19-12D3-2DB9-92D1-0C94512C5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AD7B-0C6E-4421-81EA-3D97368EB4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064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768C7-64DF-1876-F39C-864910E65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A2FC3-D992-FCF0-E0D0-2ADB93FDD0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C9E351-99D0-DE96-91CA-494024FDD9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400D1B-1280-A653-B9A7-1C55E590B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602E-0A59-47D5-9329-548F62102022}" type="datetimeFigureOut">
              <a:rPr lang="en-IN" smtClean="0"/>
              <a:t>29-01-2025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4EC7A5-306C-AF7D-824C-6A75F84C3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ED811-AA18-4181-DA00-EEA7E09FB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AD7B-0C6E-4421-81EA-3D97368EB4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4703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B42AF-BA5E-59D4-CD94-F9A3C8D01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DF69D-F9E3-7614-E747-8746143DF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DEE472-4620-56F0-E389-D4D29BE452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3A49B5-E6E4-5F81-EDFF-364D8B94E7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BF2DB0-96FB-4564-0886-BB51304ED6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3831E7-8B1B-6CA2-756C-833CB339C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602E-0A59-47D5-9329-548F62102022}" type="datetimeFigureOut">
              <a:rPr lang="en-IN" smtClean="0"/>
              <a:t>29-01-2025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7C53E4-9495-230B-D955-2AB4001B5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4924EB-9583-7E5E-26D7-CB49A5F3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AD7B-0C6E-4421-81EA-3D97368EB4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6581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E5A65-9059-AB0A-B376-C056890FF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62D7DE-0F50-BB81-D0C6-ECCCD8718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602E-0A59-47D5-9329-548F62102022}" type="datetimeFigureOut">
              <a:rPr lang="en-IN" smtClean="0"/>
              <a:t>29-01-2025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3EE66E-BA90-6D83-260C-4F7FFA2B4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E9CC42-C597-B436-134E-2BB219444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AD7B-0C6E-4421-81EA-3D97368EB4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5797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77092D-C368-415C-2436-FE078A11D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602E-0A59-47D5-9329-548F62102022}" type="datetimeFigureOut">
              <a:rPr lang="en-IN" smtClean="0"/>
              <a:t>29-01-2025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FB6508-C347-410E-35F6-08445FBA5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4D507F-0CAC-2E3E-9114-3D88DB730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AD7B-0C6E-4421-81EA-3D97368EB4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8299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A6A96-A71B-B81A-FA8B-8E8B2A2CF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5B5E3-DACE-9FD0-576C-298C8F79A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92B358-97FD-144D-93FB-211A261D54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B550EF-79C2-4DB8-1A49-631F4173A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602E-0A59-47D5-9329-548F62102022}" type="datetimeFigureOut">
              <a:rPr lang="en-IN" smtClean="0"/>
              <a:t>29-01-2025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62A342-B261-8C25-2A9D-3F0FE5A28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C7A6DC-8F98-39FA-5F16-A5A233DAD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AD7B-0C6E-4421-81EA-3D97368EB4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74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52933-06B4-E166-FEF5-FAC505912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29CC07-E734-8FBD-ACB6-F7D0FEAA92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6E3EE3-ACFA-2A69-A4AF-A649F30DB1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595AB6-BB26-7D4C-D7AF-7871689DC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A602E-0A59-47D5-9329-548F62102022}" type="datetimeFigureOut">
              <a:rPr lang="en-IN" smtClean="0"/>
              <a:t>29-01-2025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63E854-E4BE-F49E-84BD-EB149DE48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FC7DAF-757F-CECA-F73A-95C3FA2C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AD7B-0C6E-4421-81EA-3D97368EB4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9928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ADE254-905B-F212-8141-0EB894ACC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CB18B8-A6CD-DE37-890F-2DEEA243B4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35D87D-FAFC-1671-6DF2-567AE3E6AA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1A602E-0A59-47D5-9329-548F62102022}" type="datetimeFigureOut">
              <a:rPr lang="en-IN" smtClean="0"/>
              <a:t>29-01-2025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D8CC0F-93AF-C06C-9A36-D29B4E4128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D6591-082E-4C1A-7C12-A8B676C9FA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4EAD7B-0C6E-4421-81EA-3D97368EB4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9167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C5AF3-2F45-CAAD-6F29-D2F0FAB1CF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3167" y="1426131"/>
            <a:ext cx="7141465" cy="3341846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1227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Welcome to TRIARQ</a:t>
            </a:r>
            <a:br>
              <a:rPr lang="en-US" sz="7000" b="1" dirty="0">
                <a:solidFill>
                  <a:srgbClr val="1227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6600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Navi Mumbai Office</a:t>
            </a:r>
            <a:endParaRPr lang="en-IN" sz="6600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C4C2C69A-D556-1F02-0EB3-078636EEDE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9991" y="1222245"/>
            <a:ext cx="4010009" cy="374961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9E9689B-6B90-6857-858C-6306B8A1955B}"/>
              </a:ext>
            </a:extLst>
          </p:cNvPr>
          <p:cNvSpPr/>
          <p:nvPr/>
        </p:nvSpPr>
        <p:spPr>
          <a:xfrm>
            <a:off x="0" y="6019800"/>
            <a:ext cx="12192000" cy="838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2DC889-99D0-ECEE-CE21-3F1FC5C2F5E5}"/>
              </a:ext>
            </a:extLst>
          </p:cNvPr>
          <p:cNvSpPr/>
          <p:nvPr/>
        </p:nvSpPr>
        <p:spPr>
          <a:xfrm>
            <a:off x="0" y="5952744"/>
            <a:ext cx="12192000" cy="670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7741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3AE14B-C3BF-C424-5F9B-6C8C967D6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E38DEA-C006-9C74-25B9-3928F69533FA}"/>
              </a:ext>
            </a:extLst>
          </p:cNvPr>
          <p:cNvSpPr/>
          <p:nvPr/>
        </p:nvSpPr>
        <p:spPr>
          <a:xfrm>
            <a:off x="0" y="4955289"/>
            <a:ext cx="12192000" cy="19027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2403B6-34E4-BA17-17A5-5930A13D6D59}"/>
              </a:ext>
            </a:extLst>
          </p:cNvPr>
          <p:cNvSpPr/>
          <p:nvPr/>
        </p:nvSpPr>
        <p:spPr>
          <a:xfrm>
            <a:off x="0" y="4888233"/>
            <a:ext cx="12192000" cy="670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F249C7A-A85C-8A84-EA38-E5D720080827}"/>
              </a:ext>
            </a:extLst>
          </p:cNvPr>
          <p:cNvGrpSpPr/>
          <p:nvPr/>
        </p:nvGrpSpPr>
        <p:grpSpPr>
          <a:xfrm>
            <a:off x="964347" y="566928"/>
            <a:ext cx="10263306" cy="3602736"/>
            <a:chOff x="964347" y="566928"/>
            <a:chExt cx="10263306" cy="3602736"/>
          </a:xfrm>
        </p:grpSpPr>
        <p:pic>
          <p:nvPicPr>
            <p:cNvPr id="10" name="Picture 9" descr="A blue letter a on a black background&#10;&#10;Description automatically generated">
              <a:extLst>
                <a:ext uri="{FF2B5EF4-FFF2-40B4-BE49-F238E27FC236}">
                  <a16:creationId xmlns:a16="http://schemas.microsoft.com/office/drawing/2014/main" id="{F328FAE0-C475-DDA9-19E5-02C26FB3FD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4347" y="1835886"/>
              <a:ext cx="5131653" cy="1064820"/>
            </a:xfrm>
            <a:prstGeom prst="rect">
              <a:avLst/>
            </a:prstGeom>
          </p:spPr>
        </p:pic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CF778C41-D2A4-5857-4C65-62D27FD7B72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374727" y="566928"/>
              <a:ext cx="3852926" cy="3602736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940F0DC-35B2-C240-165B-DEE375D558EC}"/>
                </a:ext>
              </a:extLst>
            </p:cNvPr>
            <p:cNvSpPr/>
            <p:nvPr/>
          </p:nvSpPr>
          <p:spPr>
            <a:xfrm>
              <a:off x="6707931" y="973836"/>
              <a:ext cx="54864" cy="2788920"/>
            </a:xfrm>
            <a:prstGeom prst="rect">
              <a:avLst/>
            </a:prstGeom>
            <a:solidFill>
              <a:srgbClr val="E4831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E6A5834-C321-3D31-266B-BC513B9674C5}"/>
              </a:ext>
            </a:extLst>
          </p:cNvPr>
          <p:cNvGrpSpPr/>
          <p:nvPr/>
        </p:nvGrpSpPr>
        <p:grpSpPr>
          <a:xfrm>
            <a:off x="1065197" y="5430300"/>
            <a:ext cx="10058415" cy="1120821"/>
            <a:chOff x="1065197" y="5366292"/>
            <a:chExt cx="10058415" cy="1120821"/>
          </a:xfrm>
        </p:grpSpPr>
        <p:sp>
          <p:nvSpPr>
            <p:cNvPr id="17" name="Title 3">
              <a:extLst>
                <a:ext uri="{FF2B5EF4-FFF2-40B4-BE49-F238E27FC236}">
                  <a16:creationId xmlns:a16="http://schemas.microsoft.com/office/drawing/2014/main" id="{387EE130-4ABD-6B0D-ED32-57D58095E7EE}"/>
                </a:ext>
              </a:extLst>
            </p:cNvPr>
            <p:cNvSpPr txBox="1">
              <a:spLocks/>
            </p:cNvSpPr>
            <p:nvPr/>
          </p:nvSpPr>
          <p:spPr>
            <a:xfrm>
              <a:off x="1065197" y="5664153"/>
              <a:ext cx="10058400" cy="822960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125000"/>
                </a:lnSpc>
                <a:spcBef>
                  <a:spcPct val="0"/>
                </a:spcBef>
                <a:buNone/>
                <a:defRPr sz="6000" b="0" kern="1200" cap="all" spc="1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85000"/>
                </a:lnSpc>
                <a:spcAft>
                  <a:spcPts val="600"/>
                </a:spcAft>
              </a:pPr>
              <a:r>
                <a:rPr lang="en-US" b="1" spc="-50" dirty="0">
                  <a:solidFill>
                    <a:srgbClr val="FFFFFF"/>
                  </a:solidFill>
                </a:rPr>
                <a:t>Jason Hover</a:t>
              </a:r>
              <a:endParaRPr lang="en-US" spc="-50" dirty="0">
                <a:solidFill>
                  <a:srgbClr val="FFFFFF"/>
                </a:solidFill>
              </a:endParaRPr>
            </a:p>
          </p:txBody>
        </p:sp>
        <p:sp>
          <p:nvSpPr>
            <p:cNvPr id="18" name="Text Placeholder 4">
              <a:extLst>
                <a:ext uri="{FF2B5EF4-FFF2-40B4-BE49-F238E27FC236}">
                  <a16:creationId xmlns:a16="http://schemas.microsoft.com/office/drawing/2014/main" id="{F50E587F-A903-7DFF-EC7D-EF0BB96718CB}"/>
                </a:ext>
              </a:extLst>
            </p:cNvPr>
            <p:cNvSpPr txBox="1">
              <a:spLocks/>
            </p:cNvSpPr>
            <p:nvPr/>
          </p:nvSpPr>
          <p:spPr>
            <a:xfrm>
              <a:off x="1065212" y="5366292"/>
              <a:ext cx="10058400" cy="54351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defPPr>
                <a:defRPr lang="en-US"/>
              </a:defPPr>
              <a:lvl1pPr marL="0" algn="r" defTabSz="914400" rtl="0" eaLnBrk="1" latinLnBrk="0" hangingPunct="1">
                <a:defRPr sz="1200" kern="1200" spc="1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</a:pPr>
              <a:r>
                <a:rPr lang="en-US" sz="1800" b="1" cap="all" spc="200" dirty="0">
                  <a:solidFill>
                    <a:srgbClr val="FFFFFF"/>
                  </a:solidFill>
                </a:rPr>
                <a:t>Welcome to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19342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6B540-8C7E-D341-9F0D-9C19DD630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417025B-70E4-BBF5-1306-92818953E93B}"/>
              </a:ext>
            </a:extLst>
          </p:cNvPr>
          <p:cNvSpPr/>
          <p:nvPr/>
        </p:nvSpPr>
        <p:spPr>
          <a:xfrm>
            <a:off x="0" y="4955289"/>
            <a:ext cx="12192000" cy="19027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C45DE6-E9A4-B4D3-E63D-612F0D06C8F4}"/>
              </a:ext>
            </a:extLst>
          </p:cNvPr>
          <p:cNvSpPr/>
          <p:nvPr/>
        </p:nvSpPr>
        <p:spPr>
          <a:xfrm>
            <a:off x="0" y="4888233"/>
            <a:ext cx="12192000" cy="670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3B0A422-19AB-573D-D3D6-832D1F67A0BB}"/>
              </a:ext>
            </a:extLst>
          </p:cNvPr>
          <p:cNvGrpSpPr/>
          <p:nvPr/>
        </p:nvGrpSpPr>
        <p:grpSpPr>
          <a:xfrm>
            <a:off x="964347" y="566928"/>
            <a:ext cx="10263306" cy="3602736"/>
            <a:chOff x="964347" y="566928"/>
            <a:chExt cx="10263306" cy="3602736"/>
          </a:xfrm>
        </p:grpSpPr>
        <p:pic>
          <p:nvPicPr>
            <p:cNvPr id="10" name="Picture 9" descr="A blue letter a on a black background&#10;&#10;Description automatically generated">
              <a:extLst>
                <a:ext uri="{FF2B5EF4-FFF2-40B4-BE49-F238E27FC236}">
                  <a16:creationId xmlns:a16="http://schemas.microsoft.com/office/drawing/2014/main" id="{81442AE4-832D-3EA2-04CE-9810CA8B22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4347" y="1835886"/>
              <a:ext cx="5131653" cy="1064820"/>
            </a:xfrm>
            <a:prstGeom prst="rect">
              <a:avLst/>
            </a:prstGeom>
          </p:spPr>
        </p:pic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FA7505CE-12E5-A201-6D69-93901056BB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374727" y="566928"/>
              <a:ext cx="3852926" cy="3602736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482CA8-E7A5-2FB3-1C7B-C29DE95EA751}"/>
                </a:ext>
              </a:extLst>
            </p:cNvPr>
            <p:cNvSpPr/>
            <p:nvPr/>
          </p:nvSpPr>
          <p:spPr>
            <a:xfrm>
              <a:off x="6707931" y="973836"/>
              <a:ext cx="54864" cy="2788920"/>
            </a:xfrm>
            <a:prstGeom prst="rect">
              <a:avLst/>
            </a:prstGeom>
            <a:solidFill>
              <a:srgbClr val="E4831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9B5E82A-8432-035D-73BC-531106F2ED15}"/>
              </a:ext>
            </a:extLst>
          </p:cNvPr>
          <p:cNvGrpSpPr/>
          <p:nvPr/>
        </p:nvGrpSpPr>
        <p:grpSpPr>
          <a:xfrm>
            <a:off x="1065197" y="5430300"/>
            <a:ext cx="10058415" cy="1120821"/>
            <a:chOff x="1065197" y="5366292"/>
            <a:chExt cx="10058415" cy="1120821"/>
          </a:xfrm>
        </p:grpSpPr>
        <p:sp>
          <p:nvSpPr>
            <p:cNvPr id="17" name="Title 3">
              <a:extLst>
                <a:ext uri="{FF2B5EF4-FFF2-40B4-BE49-F238E27FC236}">
                  <a16:creationId xmlns:a16="http://schemas.microsoft.com/office/drawing/2014/main" id="{03975ED2-FDC7-0900-2188-6BB1D347FF4E}"/>
                </a:ext>
              </a:extLst>
            </p:cNvPr>
            <p:cNvSpPr txBox="1">
              <a:spLocks/>
            </p:cNvSpPr>
            <p:nvPr/>
          </p:nvSpPr>
          <p:spPr>
            <a:xfrm>
              <a:off x="1065197" y="5664153"/>
              <a:ext cx="10058400" cy="822960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125000"/>
                </a:lnSpc>
                <a:spcBef>
                  <a:spcPct val="0"/>
                </a:spcBef>
                <a:buNone/>
                <a:defRPr sz="6000" b="0" kern="1200" cap="all" spc="1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85000"/>
                </a:lnSpc>
                <a:spcAft>
                  <a:spcPts val="600"/>
                </a:spcAft>
              </a:pPr>
              <a:r>
                <a:rPr lang="en-US" b="1" spc="-50" dirty="0">
                  <a:solidFill>
                    <a:srgbClr val="FFFFFF"/>
                  </a:solidFill>
                </a:rPr>
                <a:t>Mike Sappington</a:t>
              </a:r>
            </a:p>
          </p:txBody>
        </p:sp>
        <p:sp>
          <p:nvSpPr>
            <p:cNvPr id="18" name="Text Placeholder 4">
              <a:extLst>
                <a:ext uri="{FF2B5EF4-FFF2-40B4-BE49-F238E27FC236}">
                  <a16:creationId xmlns:a16="http://schemas.microsoft.com/office/drawing/2014/main" id="{348D73D7-0E00-55FA-80D4-1311A3324DD3}"/>
                </a:ext>
              </a:extLst>
            </p:cNvPr>
            <p:cNvSpPr txBox="1">
              <a:spLocks/>
            </p:cNvSpPr>
            <p:nvPr/>
          </p:nvSpPr>
          <p:spPr>
            <a:xfrm>
              <a:off x="1065212" y="5366292"/>
              <a:ext cx="10058400" cy="54351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defPPr>
                <a:defRPr lang="en-US"/>
              </a:defPPr>
              <a:lvl1pPr marL="0" algn="r" defTabSz="914400" rtl="0" eaLnBrk="1" latinLnBrk="0" hangingPunct="1">
                <a:defRPr sz="1200" kern="1200" spc="1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</a:pPr>
              <a:r>
                <a:rPr lang="en-US" sz="1800" b="1" cap="all" spc="200" dirty="0">
                  <a:solidFill>
                    <a:srgbClr val="FFFFFF"/>
                  </a:solidFill>
                </a:rPr>
                <a:t>Welcome to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0309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8A613A-9E29-4A4F-4CD9-444367DEF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DE88561-8884-A26D-6748-84F365C2139C}"/>
              </a:ext>
            </a:extLst>
          </p:cNvPr>
          <p:cNvSpPr/>
          <p:nvPr/>
        </p:nvSpPr>
        <p:spPr>
          <a:xfrm>
            <a:off x="0" y="4955289"/>
            <a:ext cx="12192000" cy="19027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D8DAB4-4EFC-E7B4-9B21-FE639557146D}"/>
              </a:ext>
            </a:extLst>
          </p:cNvPr>
          <p:cNvSpPr/>
          <p:nvPr/>
        </p:nvSpPr>
        <p:spPr>
          <a:xfrm>
            <a:off x="0" y="4888233"/>
            <a:ext cx="12192000" cy="670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A603D50-A045-8187-85E3-0DB20C730911}"/>
              </a:ext>
            </a:extLst>
          </p:cNvPr>
          <p:cNvGrpSpPr/>
          <p:nvPr/>
        </p:nvGrpSpPr>
        <p:grpSpPr>
          <a:xfrm>
            <a:off x="964347" y="566928"/>
            <a:ext cx="10263306" cy="3602736"/>
            <a:chOff x="964347" y="566928"/>
            <a:chExt cx="10263306" cy="3602736"/>
          </a:xfrm>
        </p:grpSpPr>
        <p:pic>
          <p:nvPicPr>
            <p:cNvPr id="10" name="Picture 9" descr="A blue letter a on a black background&#10;&#10;Description automatically generated">
              <a:extLst>
                <a:ext uri="{FF2B5EF4-FFF2-40B4-BE49-F238E27FC236}">
                  <a16:creationId xmlns:a16="http://schemas.microsoft.com/office/drawing/2014/main" id="{5EF2E1C9-3147-D9AB-2384-F8A5E886F4A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4347" y="1835886"/>
              <a:ext cx="5131653" cy="1064820"/>
            </a:xfrm>
            <a:prstGeom prst="rect">
              <a:avLst/>
            </a:prstGeom>
          </p:spPr>
        </p:pic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503CC224-CC9E-81FE-D07C-8434CB0B4AF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374727" y="566928"/>
              <a:ext cx="3852926" cy="3602736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90C2579-39D3-91F6-4995-0E3B8622C5E3}"/>
                </a:ext>
              </a:extLst>
            </p:cNvPr>
            <p:cNvSpPr/>
            <p:nvPr/>
          </p:nvSpPr>
          <p:spPr>
            <a:xfrm>
              <a:off x="6707931" y="973836"/>
              <a:ext cx="54864" cy="2788920"/>
            </a:xfrm>
            <a:prstGeom prst="rect">
              <a:avLst/>
            </a:prstGeom>
            <a:solidFill>
              <a:srgbClr val="E4831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256A061-E542-E898-ECB5-23AF92B53D82}"/>
              </a:ext>
            </a:extLst>
          </p:cNvPr>
          <p:cNvGrpSpPr/>
          <p:nvPr/>
        </p:nvGrpSpPr>
        <p:grpSpPr>
          <a:xfrm>
            <a:off x="1065197" y="5430300"/>
            <a:ext cx="10058415" cy="1120821"/>
            <a:chOff x="1065197" y="5366292"/>
            <a:chExt cx="10058415" cy="1120821"/>
          </a:xfrm>
        </p:grpSpPr>
        <p:sp>
          <p:nvSpPr>
            <p:cNvPr id="17" name="Title 3">
              <a:extLst>
                <a:ext uri="{FF2B5EF4-FFF2-40B4-BE49-F238E27FC236}">
                  <a16:creationId xmlns:a16="http://schemas.microsoft.com/office/drawing/2014/main" id="{724909C4-AA63-6E4C-35A5-E3B78CF63FFE}"/>
                </a:ext>
              </a:extLst>
            </p:cNvPr>
            <p:cNvSpPr txBox="1">
              <a:spLocks/>
            </p:cNvSpPr>
            <p:nvPr/>
          </p:nvSpPr>
          <p:spPr>
            <a:xfrm>
              <a:off x="1065197" y="5664153"/>
              <a:ext cx="10058400" cy="822960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125000"/>
                </a:lnSpc>
                <a:spcBef>
                  <a:spcPct val="0"/>
                </a:spcBef>
                <a:buNone/>
                <a:defRPr sz="6000" b="0" kern="1200" cap="all" spc="1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85000"/>
                </a:lnSpc>
                <a:spcAft>
                  <a:spcPts val="600"/>
                </a:spcAft>
              </a:pPr>
              <a:r>
                <a:rPr lang="en-US" b="1" spc="-50" dirty="0">
                  <a:solidFill>
                    <a:srgbClr val="FFFFFF"/>
                  </a:solidFill>
                </a:rPr>
                <a:t>Milind Ghyar</a:t>
              </a:r>
            </a:p>
          </p:txBody>
        </p:sp>
        <p:sp>
          <p:nvSpPr>
            <p:cNvPr id="18" name="Text Placeholder 4">
              <a:extLst>
                <a:ext uri="{FF2B5EF4-FFF2-40B4-BE49-F238E27FC236}">
                  <a16:creationId xmlns:a16="http://schemas.microsoft.com/office/drawing/2014/main" id="{55969F5B-6FF6-63D8-CCA3-C0F2E2F4DCD0}"/>
                </a:ext>
              </a:extLst>
            </p:cNvPr>
            <p:cNvSpPr txBox="1">
              <a:spLocks/>
            </p:cNvSpPr>
            <p:nvPr/>
          </p:nvSpPr>
          <p:spPr>
            <a:xfrm>
              <a:off x="1065212" y="5366292"/>
              <a:ext cx="10058400" cy="54351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defPPr>
                <a:defRPr lang="en-US"/>
              </a:defPPr>
              <a:lvl1pPr marL="0" algn="r" defTabSz="914400" rtl="0" eaLnBrk="1" latinLnBrk="0" hangingPunct="1">
                <a:defRPr sz="1200" kern="1200" spc="1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</a:pPr>
              <a:r>
                <a:rPr lang="en-US" sz="1800" b="1" cap="all" spc="200" dirty="0">
                  <a:solidFill>
                    <a:srgbClr val="FFFFFF"/>
                  </a:solidFill>
                </a:rPr>
                <a:t>Welcome to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6111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19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 Theme</vt:lpstr>
      <vt:lpstr>Welcome to TRIARQ Navi Mumbai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Bhushan Warke</dc:creator>
  <cp:lastModifiedBy>Bhushan Warke</cp:lastModifiedBy>
  <cp:revision>1</cp:revision>
  <dcterms:created xsi:type="dcterms:W3CDTF">2025-01-29T05:35:12Z</dcterms:created>
  <dcterms:modified xsi:type="dcterms:W3CDTF">2025-01-29T05:58:49Z</dcterms:modified>
</cp:coreProperties>
</file>